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72" r:id="rId6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3EA"/>
    <a:srgbClr val="E9F1F5"/>
    <a:srgbClr val="000099"/>
    <a:srgbClr val="1B5FC3"/>
    <a:srgbClr val="0C32D2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2058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377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19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284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55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64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3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70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312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12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29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CD967-74F1-4847-BB2C-07ECF06184A1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E00D8-A6D6-4CBC-8759-7DE0CD488B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44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1"/>
          <p:cNvSpPr>
            <a:spLocks noChangeArrowheads="1"/>
          </p:cNvSpPr>
          <p:nvPr/>
        </p:nvSpPr>
        <p:spPr bwMode="auto">
          <a:xfrm>
            <a:off x="584200" y="1331640"/>
            <a:ext cx="5688013" cy="723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專題名稱（中英文）</a:t>
            </a:r>
          </a:p>
          <a:p>
            <a:pPr>
              <a:spcBef>
                <a:spcPct val="50000"/>
              </a:spcBef>
            </a:pPr>
            <a:r>
              <a:rPr lang="zh-TW" altLang="en-US" sz="2000" b="1" dirty="0">
                <a:latin typeface="標楷體" pitchFamily="65" charset="-120"/>
                <a:ea typeface="標楷體" pitchFamily="65" charset="-120"/>
              </a:rPr>
              <a:t>壹、</a:t>
            </a:r>
            <a:r>
              <a:rPr lang="zh-TW" altLang="en-US" sz="2000" b="1">
                <a:latin typeface="標楷體" pitchFamily="65" charset="-120"/>
                <a:ea typeface="標楷體" pitchFamily="65" charset="-120"/>
              </a:rPr>
              <a:t>研究</a:t>
            </a:r>
            <a:r>
              <a:rPr lang="zh-TW" altLang="en-US" sz="2000" b="1" smtClean="0">
                <a:latin typeface="標楷體" pitchFamily="65" charset="-120"/>
                <a:ea typeface="標楷體" pitchFamily="65" charset="-120"/>
              </a:rPr>
              <a:t>動 機</a:t>
            </a:r>
            <a:endParaRPr lang="zh-TW" altLang="en-US" sz="2000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zh-TW" altLang="en-US" sz="2000" b="1" dirty="0">
                <a:latin typeface="標楷體" pitchFamily="65" charset="-120"/>
                <a:ea typeface="標楷體" pitchFamily="65" charset="-120"/>
              </a:rPr>
              <a:t>貳、研究背景及目的</a:t>
            </a:r>
          </a:p>
          <a:p>
            <a:pPr>
              <a:spcBef>
                <a:spcPct val="50000"/>
              </a:spcBef>
            </a:pPr>
            <a:r>
              <a:rPr lang="zh-TW" altLang="en-US" sz="2000" b="1" dirty="0">
                <a:latin typeface="標楷體" pitchFamily="65" charset="-120"/>
                <a:ea typeface="標楷體" pitchFamily="65" charset="-120"/>
              </a:rPr>
              <a:t>參、研究方法</a:t>
            </a:r>
          </a:p>
          <a:p>
            <a:pPr>
              <a:spcBef>
                <a:spcPct val="50000"/>
              </a:spcBef>
            </a:pPr>
            <a:r>
              <a:rPr lang="zh-TW" altLang="en-US" sz="2000" b="1" dirty="0">
                <a:latin typeface="標楷體" pitchFamily="65" charset="-120"/>
                <a:ea typeface="標楷體" pitchFamily="65" charset="-120"/>
              </a:rPr>
              <a:t>肆、研究成果</a:t>
            </a:r>
            <a:endParaRPr lang="en-US" altLang="zh-TW" sz="2000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zh-TW" altLang="en-US" sz="2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備註</a:t>
            </a:r>
            <a:r>
              <a:rPr lang="en-US" altLang="zh-TW" sz="2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中英文系名與專題名稱位置請勿隨意調整，另內容標題僅供參考，可自行調整。</a:t>
            </a:r>
            <a:endParaRPr lang="en-US" altLang="zh-TW" sz="2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團隊</a:t>
            </a:r>
            <a:r>
              <a:rPr lang="zh-TW" altLang="en-US" b="1" u="sng" dirty="0">
                <a:latin typeface="標楷體" pitchFamily="65" charset="-120"/>
                <a:ea typeface="標楷體" pitchFamily="65" charset="-120"/>
              </a:rPr>
              <a:t>成員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>
              <a:spcBef>
                <a:spcPct val="50000"/>
              </a:spcBef>
            </a:pPr>
            <a:r>
              <a:rPr lang="zh-TW" altLang="en-US" b="1" u="sng" dirty="0">
                <a:latin typeface="標楷體" pitchFamily="65" charset="-120"/>
                <a:ea typeface="標楷體" pitchFamily="65" charset="-120"/>
              </a:rPr>
              <a:t>指導教授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977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ba2323a-afa7-4201-a5cb-c99d63ad9bb4">MNTMPPY6CVD6-483-36982</_dlc_DocId>
    <_dlc_DocIdUrl xmlns="aba2323a-afa7-4201-a5cb-c99d63ad9bb4">
      <Url>http://oic.asia.edu.tw/tech/ccs/_layouts/15/DocIdRedir.aspx?ID=MNTMPPY6CVD6-483-36982</Url>
      <Description>MNTMPPY6CVD6-483-36982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9783A5926BF2E4E91A7AF5965B956A4" ma:contentTypeVersion="0" ma:contentTypeDescription="建立新的文件。" ma:contentTypeScope="" ma:versionID="39d41ec9b6e7d2e6c8708bd298942db9">
  <xsd:schema xmlns:xsd="http://www.w3.org/2001/XMLSchema" xmlns:xs="http://www.w3.org/2001/XMLSchema" xmlns:p="http://schemas.microsoft.com/office/2006/metadata/properties" xmlns:ns2="aba2323a-afa7-4201-a5cb-c99d63ad9bb4" targetNamespace="http://schemas.microsoft.com/office/2006/metadata/properties" ma:root="true" ma:fieldsID="8199c6f675037160c89b29daa7310b88" ns2:_="">
    <xsd:import namespace="aba2323a-afa7-4201-a5cb-c99d63ad9bb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a2323a-afa7-4201-a5cb-c99d63ad9bb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文件識別碼值" ma:description="指派給此項目的文件識別碼值。" ma:internalName="_dlc_DocId" ma:readOnly="true">
      <xsd:simpleType>
        <xsd:restriction base="dms:Text"/>
      </xsd:simpleType>
    </xsd:element>
    <xsd:element name="_dlc_DocIdUrl" ma:index="9" nillable="true" ma:displayName="文件識別碼" ma:description="此文件的永久性連結。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持續性識別碼" ma:description="新增時保留識別碼。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2A6B7A-E75B-4507-8632-507616D7F93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580F112-F20D-4921-B8D7-FB02E9AFA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B30373-9952-476B-BD50-E687A60391E6}">
  <ds:schemaRefs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aba2323a-afa7-4201-a5cb-c99d63ad9bb4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C85B1CC7-FF98-48B7-993A-BAE26146A2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a2323a-afa7-4201-a5cb-c99d63ad9b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56</Words>
  <Application>Microsoft Office PowerPoint</Application>
  <PresentationFormat>如螢幕大小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ameisfan</dc:creator>
  <cp:lastModifiedBy>Apple</cp:lastModifiedBy>
  <cp:revision>50</cp:revision>
  <dcterms:created xsi:type="dcterms:W3CDTF">2012-10-24T09:01:52Z</dcterms:created>
  <dcterms:modified xsi:type="dcterms:W3CDTF">2025-10-15T04:27:23Z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0x010100E9783A5926BF2E4E91A7AF5965B956A4</vt:lpwstr>
  </property>
  <property fmtid="{D5CDD505-2E9C-101B-9397-08002B2CF9AE}" pid="3" name="_dlc_DocIdItemGuid">
    <vt:lpwstr>401fe147-92da-49ce-ba43-9b9c8be30963</vt:lpwstr>
  </property>
</Properties>
</file>